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1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9CF10-4945-4D46-9E38-3B4C4611259A}" type="datetimeFigureOut">
              <a:rPr lang="ro-RO" smtClean="0"/>
              <a:pPr/>
              <a:t>25.03.2023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3ECD7-5445-4E45-90F8-DAA1CFAD6189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3ECD7-5445-4E45-90F8-DAA1CFAD6189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3ECD7-5445-4E45-90F8-DAA1CFAD6189}" type="slidenum">
              <a:rPr lang="ro-RO" smtClean="0"/>
              <a:pPr/>
              <a:t>6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6" name="Picture 2" descr="C:\Users\Andrei\Desktop\MUNICIPIUL-BUZAU_LogoColor-2-sca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066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dirty="0" smtClean="0"/>
              <a:t>Modernizarea și dezvoltarea cursului de apă al râului Buzău</a:t>
            </a:r>
            <a:endParaRPr lang="ro-RO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i\Desktop\Buzau---oras-deschis.jpg"/>
          <p:cNvPicPr>
            <a:picLocks noChangeAspect="1" noChangeArrowheads="1"/>
          </p:cNvPicPr>
          <p:nvPr/>
        </p:nvPicPr>
        <p:blipFill>
          <a:blip r:embed="rId2" cstate="print"/>
          <a:srcRect l="29182" r="31909" b="8696"/>
          <a:stretch>
            <a:fillRect/>
          </a:stretch>
        </p:blipFill>
        <p:spPr bwMode="auto">
          <a:xfrm>
            <a:off x="7924800" y="0"/>
            <a:ext cx="1219200" cy="16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838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- Realizarea unui pasaj subteran, pe sub centură, care să facă legătura între prelungirea Parcului Tineretului și pasarela spre</a:t>
            </a:r>
            <a:r>
              <a:rPr lang="en-US" dirty="0" smtClean="0"/>
              <a:t> loc.</a:t>
            </a:r>
            <a:r>
              <a:rPr lang="ro-RO" dirty="0" smtClean="0"/>
              <a:t> Gura Câlnăului</a:t>
            </a:r>
            <a:endParaRPr lang="ro-RO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7683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i\Desktop\Buzau---oras-deschis.jpg"/>
          <p:cNvPicPr>
            <a:picLocks noChangeAspect="1" noChangeArrowheads="1"/>
          </p:cNvPicPr>
          <p:nvPr/>
        </p:nvPicPr>
        <p:blipFill>
          <a:blip r:embed="rId2" cstate="print"/>
          <a:srcRect l="29182" r="31909" b="8696"/>
          <a:stretch>
            <a:fillRect/>
          </a:stretch>
        </p:blipFill>
        <p:spPr bwMode="auto">
          <a:xfrm>
            <a:off x="7924800" y="0"/>
            <a:ext cx="1219200" cy="16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Note:</a:t>
            </a:r>
          </a:p>
          <a:p>
            <a:pPr>
              <a:buFontTx/>
              <a:buChar char="-"/>
            </a:pPr>
            <a:r>
              <a:rPr lang="ro-RO" dirty="0" smtClean="0"/>
              <a:t> în toate spațiile noi amenajate, va fi amplasat mobilier stradal, iluminat public, coșuri de gunoi și zone cu wi-fi gratuit</a:t>
            </a:r>
            <a:r>
              <a:rPr lang="en-US" dirty="0" smtClean="0"/>
              <a:t>;</a:t>
            </a:r>
            <a:endParaRPr lang="ro-RO" dirty="0" smtClean="0"/>
          </a:p>
          <a:p>
            <a:pPr>
              <a:buFontTx/>
              <a:buChar char="-"/>
            </a:pPr>
            <a:r>
              <a:rPr lang="ro-RO" dirty="0" smtClean="0"/>
              <a:t> accentul va fi pus pe crearea de spații verzi și popularea cu păsări</a:t>
            </a:r>
            <a:r>
              <a:rPr lang="en-US" dirty="0" smtClean="0"/>
              <a:t>.</a:t>
            </a:r>
            <a:endParaRPr lang="ro-R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i\Desktop\Buzau---oras-deschis.jpg"/>
          <p:cNvPicPr>
            <a:picLocks noChangeAspect="1" noChangeArrowheads="1"/>
          </p:cNvPicPr>
          <p:nvPr/>
        </p:nvPicPr>
        <p:blipFill>
          <a:blip r:embed="rId2" cstate="print"/>
          <a:srcRect l="29182" r="31909" b="8696"/>
          <a:stretch>
            <a:fillRect/>
          </a:stretch>
        </p:blipFill>
        <p:spPr bwMode="auto">
          <a:xfrm>
            <a:off x="7924800" y="0"/>
            <a:ext cx="1219200" cy="16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16002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dirty="0" smtClean="0"/>
              <a:t>Vă mulțumim!</a:t>
            </a:r>
            <a:endParaRPr lang="ro-RO" sz="5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743200"/>
            <a:ext cx="25146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67000" y="53340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Realizatori proiect: -Cotos Ionut-Bogdan</a:t>
            </a:r>
          </a:p>
          <a:p>
            <a:r>
              <a:rPr lang="ro-RO" dirty="0" smtClean="0"/>
              <a:t> </a:t>
            </a:r>
            <a:r>
              <a:rPr lang="ro-RO" dirty="0" smtClean="0"/>
              <a:t>                                 -Cotos Andrei</a:t>
            </a:r>
          </a:p>
          <a:p>
            <a:r>
              <a:rPr lang="ro-RO" dirty="0" smtClean="0"/>
              <a:t> </a:t>
            </a:r>
            <a:r>
              <a:rPr lang="ro-RO" dirty="0" smtClean="0"/>
              <a:t>                                 -Cotos Elena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i\Desktop\Buzau---oras-deschis.jpg"/>
          <p:cNvPicPr>
            <a:picLocks noChangeAspect="1" noChangeArrowheads="1"/>
          </p:cNvPicPr>
          <p:nvPr/>
        </p:nvPicPr>
        <p:blipFill>
          <a:blip r:embed="rId2" cstate="print"/>
          <a:srcRect l="29182" r="31909" b="8696"/>
          <a:stretch>
            <a:fillRect/>
          </a:stretch>
        </p:blipFill>
        <p:spPr bwMode="auto">
          <a:xfrm>
            <a:off x="7924800" y="0"/>
            <a:ext cx="1219200" cy="16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990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	Obiectivul proiectului este de a moderniza și dezvolta cursul râului Buzău, cuprins între Podul Mărăcineni și Podul de la Vadu Pașii, după cum se poate observa în imaginea de mai jos:</a:t>
            </a:r>
          </a:p>
          <a:p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715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	Zona la care se face referire este cuprinsă între albia râului Buzău și Șoseaua de Centură Est Buzău (DC246).</a:t>
            </a:r>
            <a:endParaRPr lang="ro-RO" dirty="0"/>
          </a:p>
        </p:txBody>
      </p:sp>
      <p:pic>
        <p:nvPicPr>
          <p:cNvPr id="2052" name="Picture 4" descr="C:\Users\Andrei\Desktop\336649346_1675396912896264_1479053850169473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8077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i\Desktop\Buzau---oras-deschis.jpg"/>
          <p:cNvPicPr>
            <a:picLocks noChangeAspect="1" noChangeArrowheads="1"/>
          </p:cNvPicPr>
          <p:nvPr/>
        </p:nvPicPr>
        <p:blipFill>
          <a:blip r:embed="rId2" cstate="print"/>
          <a:srcRect l="29182" r="31909" b="8696"/>
          <a:stretch>
            <a:fillRect/>
          </a:stretch>
        </p:blipFill>
        <p:spPr bwMode="auto">
          <a:xfrm>
            <a:off x="7924800" y="0"/>
            <a:ext cx="1219200" cy="16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1430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	</a:t>
            </a:r>
            <a:r>
              <a:rPr lang="ro-RO" sz="2400" dirty="0" smtClean="0"/>
              <a:t>Obiectivele pe care vrem să le atingem sunt:</a:t>
            </a:r>
            <a:endParaRPr lang="ro-RO" dirty="0" smtClean="0"/>
          </a:p>
          <a:p>
            <a:endParaRPr lang="ro-RO" dirty="0" smtClean="0"/>
          </a:p>
          <a:p>
            <a:pPr lvl="1">
              <a:buFontTx/>
              <a:buChar char="-"/>
            </a:pPr>
            <a:r>
              <a:rPr lang="ro-RO" dirty="0" smtClean="0"/>
              <a:t> amenajarea unei faleze lângă șoseaua de centură care să cuprindă un spațiu verde, o alee de promenadă, o pistă de biciclete și facilități pentru persoanele cu dizabilități, urmate de plajă</a:t>
            </a:r>
          </a:p>
          <a:p>
            <a:pPr lvl="1">
              <a:buFontTx/>
              <a:buChar char="-"/>
            </a:pPr>
            <a:endParaRPr lang="ro-RO" dirty="0" smtClean="0"/>
          </a:p>
          <a:p>
            <a:pPr lvl="1">
              <a:buFontTx/>
              <a:buChar char="-"/>
            </a:pPr>
            <a:endParaRPr lang="ro-R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19400"/>
            <a:ext cx="622662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i\Desktop\Buzau---oras-deschis.jpg"/>
          <p:cNvPicPr>
            <a:picLocks noChangeAspect="1" noChangeArrowheads="1"/>
          </p:cNvPicPr>
          <p:nvPr/>
        </p:nvPicPr>
        <p:blipFill>
          <a:blip r:embed="rId2" cstate="print"/>
          <a:srcRect l="29182" r="31909" b="8696"/>
          <a:stretch>
            <a:fillRect/>
          </a:stretch>
        </p:blipFill>
        <p:spPr bwMode="auto">
          <a:xfrm>
            <a:off x="7924800" y="0"/>
            <a:ext cx="1219200" cy="16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990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	Divizarea spațiului între albia râului si centura de est: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52514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i\Desktop\Buzau---oras-deschis.jpg"/>
          <p:cNvPicPr>
            <a:picLocks noChangeAspect="1" noChangeArrowheads="1"/>
          </p:cNvPicPr>
          <p:nvPr/>
        </p:nvPicPr>
        <p:blipFill>
          <a:blip r:embed="rId2" cstate="print"/>
          <a:srcRect l="29182" r="31909" b="8696"/>
          <a:stretch>
            <a:fillRect/>
          </a:stretch>
        </p:blipFill>
        <p:spPr bwMode="auto">
          <a:xfrm>
            <a:off x="7924800" y="0"/>
            <a:ext cx="1219200" cy="16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1066800"/>
            <a:ext cx="670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ro-RO" dirty="0" smtClean="0"/>
              <a:t> amenajarea râului pe o porțiune de aproximativ 2km în care apa să nu depășească 1,40m adâncime, (pe cursul râului să fie amplasate bariere de colectare a deșeurilor și mici insulițe destinate păsărilor) iar pe restul suprafeței poate fi reabilitat digul deja existent și împădurită zona ca în exemplul de mai jos:</a:t>
            </a:r>
          </a:p>
          <a:p>
            <a:pPr lvl="1"/>
            <a:endParaRPr lang="ro-RO" dirty="0" smtClean="0"/>
          </a:p>
          <a:p>
            <a:pPr lvl="1"/>
            <a:endParaRPr lang="ro-RO" dirty="0" smtClean="0"/>
          </a:p>
        </p:txBody>
      </p:sp>
      <p:pic>
        <p:nvPicPr>
          <p:cNvPr id="4098" name="Picture 2" descr="C:\Users\Andrei\Desktop\Cu-copiii-în-Oradea-73.jpg"/>
          <p:cNvPicPr>
            <a:picLocks noChangeAspect="1" noChangeArrowheads="1"/>
          </p:cNvPicPr>
          <p:nvPr/>
        </p:nvPicPr>
        <p:blipFill>
          <a:blip r:embed="rId3"/>
          <a:srcRect l="19466"/>
          <a:stretch>
            <a:fillRect/>
          </a:stretch>
        </p:blipFill>
        <p:spPr bwMode="auto">
          <a:xfrm>
            <a:off x="1219200" y="2590800"/>
            <a:ext cx="6248400" cy="3941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i\Desktop\Buzau---oras-deschis.jpg"/>
          <p:cNvPicPr>
            <a:picLocks noChangeAspect="1" noChangeArrowheads="1"/>
          </p:cNvPicPr>
          <p:nvPr/>
        </p:nvPicPr>
        <p:blipFill>
          <a:blip r:embed="rId3" cstate="print"/>
          <a:srcRect l="29182" r="31909" b="8696"/>
          <a:stretch>
            <a:fillRect/>
          </a:stretch>
        </p:blipFill>
        <p:spPr bwMode="auto">
          <a:xfrm>
            <a:off x="7924800" y="0"/>
            <a:ext cx="1219200" cy="16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ro-RO" dirty="0" smtClean="0"/>
              <a:t> pe râul Buzău se pot practica sporturi nautice, plimbări cu bărci de agrement, loc de antrenament pentru sportivi</a:t>
            </a:r>
          </a:p>
          <a:p>
            <a:pPr lvl="1">
              <a:buFontTx/>
              <a:buChar char="-"/>
            </a:pPr>
            <a:r>
              <a:rPr lang="ro-RO" dirty="0" smtClean="0"/>
              <a:t> pe plajă pot fi create terenuri de volei, fotbal, spații de joacă pentru copii și ”beach baruri”</a:t>
            </a:r>
          </a:p>
          <a:p>
            <a:pPr lvl="1">
              <a:buFontTx/>
              <a:buChar char="-"/>
            </a:pPr>
            <a:r>
              <a:rPr lang="ro-RO" dirty="0" smtClean="0"/>
              <a:t> pe spațiul verde pot fi amplasate zone de picnic și parcuri pentru animalele de companie</a:t>
            </a:r>
          </a:p>
          <a:p>
            <a:endParaRPr lang="ro-RO" dirty="0" smtClean="0"/>
          </a:p>
          <a:p>
            <a:endParaRPr lang="ro-RO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362199"/>
            <a:ext cx="6096000" cy="436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i\Desktop\Buzau---oras-deschis.jpg"/>
          <p:cNvPicPr>
            <a:picLocks noChangeAspect="1" noChangeArrowheads="1"/>
          </p:cNvPicPr>
          <p:nvPr/>
        </p:nvPicPr>
        <p:blipFill>
          <a:blip r:embed="rId2" cstate="print"/>
          <a:srcRect l="29182" r="31909" b="8696"/>
          <a:stretch>
            <a:fillRect/>
          </a:stretch>
        </p:blipFill>
        <p:spPr bwMode="auto">
          <a:xfrm>
            <a:off x="7924800" y="0"/>
            <a:ext cx="1219200" cy="16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14478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ro-RO" dirty="0" smtClean="0"/>
              <a:t>construirea unui pod pietonal peste râul Buzău care să facă legătura cu </a:t>
            </a:r>
            <a:r>
              <a:rPr lang="en-US" dirty="0" smtClean="0"/>
              <a:t>loc. </a:t>
            </a:r>
            <a:r>
              <a:rPr lang="ro-RO" dirty="0" smtClean="0"/>
              <a:t>Gura Câlnăului</a:t>
            </a:r>
          </a:p>
          <a:p>
            <a:pPr lvl="1">
              <a:buFontTx/>
              <a:buChar char="-"/>
            </a:pPr>
            <a:endParaRPr lang="ro-RO" dirty="0" smtClean="0"/>
          </a:p>
        </p:txBody>
      </p:sp>
      <p:pic>
        <p:nvPicPr>
          <p:cNvPr id="5122" name="Picture 2" descr="C:\Users\Andrei\Desktop\Cu-copiii-în-Oradea-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9800"/>
            <a:ext cx="7207481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i\Desktop\Buzau---oras-deschis.jpg"/>
          <p:cNvPicPr>
            <a:picLocks noChangeAspect="1" noChangeArrowheads="1"/>
          </p:cNvPicPr>
          <p:nvPr/>
        </p:nvPicPr>
        <p:blipFill>
          <a:blip r:embed="rId2" cstate="print"/>
          <a:srcRect l="29182" r="31909" b="8696"/>
          <a:stretch>
            <a:fillRect/>
          </a:stretch>
        </p:blipFill>
        <p:spPr bwMode="auto">
          <a:xfrm>
            <a:off x="7924800" y="0"/>
            <a:ext cx="1219200" cy="16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-2286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endParaRPr lang="ro-RO" dirty="0" smtClean="0"/>
          </a:p>
          <a:p>
            <a:pPr lvl="1">
              <a:buFontTx/>
              <a:buChar char="-"/>
            </a:pPr>
            <a:endParaRPr lang="ro-RO" dirty="0" smtClean="0"/>
          </a:p>
          <a:p>
            <a:pPr lvl="1">
              <a:buFontTx/>
              <a:buChar char="-"/>
            </a:pPr>
            <a:r>
              <a:rPr lang="ro-RO" dirty="0" smtClean="0"/>
              <a:t> construirea unui turn panoramic (observator) și a unei roți panoramice, lângă pod și un panou ”I </a:t>
            </a:r>
            <a:r>
              <a:rPr lang="ro-RO" dirty="0" smtClean="0">
                <a:solidFill>
                  <a:srgbClr val="FF0000"/>
                </a:solidFill>
              </a:rPr>
              <a:t>❤</a:t>
            </a:r>
            <a:r>
              <a:rPr lang="ro-RO" dirty="0" smtClean="0"/>
              <a:t> BUZĂU”</a:t>
            </a:r>
          </a:p>
          <a:p>
            <a:pPr marL="0" lvl="1"/>
            <a:endParaRPr lang="ro-RO" dirty="0" smtClean="0"/>
          </a:p>
          <a:p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2895600" y="5486400"/>
            <a:ext cx="5725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ro-RO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o-RO" sz="5400" dirty="0" smtClean="0">
                <a:solidFill>
                  <a:srgbClr val="FF0000"/>
                </a:solidFill>
              </a:rPr>
              <a:t>❤ </a:t>
            </a:r>
            <a:r>
              <a:rPr lang="ro-RO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BUZĂU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3124200" cy="606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600200"/>
            <a:ext cx="3048000" cy="390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i\Desktop\Buzau---oras-deschis.jpg"/>
          <p:cNvPicPr>
            <a:picLocks noChangeAspect="1" noChangeArrowheads="1"/>
          </p:cNvPicPr>
          <p:nvPr/>
        </p:nvPicPr>
        <p:blipFill>
          <a:blip r:embed="rId2" cstate="print"/>
          <a:srcRect l="29182" r="31909" b="8696"/>
          <a:stretch>
            <a:fillRect/>
          </a:stretch>
        </p:blipFill>
        <p:spPr bwMode="auto">
          <a:xfrm>
            <a:off x="7924800" y="0"/>
            <a:ext cx="1219200" cy="16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609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o-RO" dirty="0" smtClean="0"/>
              <a:t>- conform ultimei propuneri legislative de a muta toate localurile destinate persoanelor peste 18 ani la marginea localităților, pe partea opusă a șoselei de centură, se pot reloca cazinourile și cluburile din oraș și amenaja parcări</a:t>
            </a:r>
          </a:p>
          <a:p>
            <a:endParaRPr lang="ro-R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08" y="1828800"/>
            <a:ext cx="8581392" cy="474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291</Words>
  <Application>Microsoft Office PowerPoint</Application>
  <PresentationFormat>On-screen Show (4:3)</PresentationFormat>
  <Paragraphs>27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Andrei</dc:creator>
  <cp:lastModifiedBy>Andrei</cp:lastModifiedBy>
  <cp:revision>26</cp:revision>
  <dcterms:created xsi:type="dcterms:W3CDTF">2006-08-16T00:00:00Z</dcterms:created>
  <dcterms:modified xsi:type="dcterms:W3CDTF">2023-03-25T20:06:53Z</dcterms:modified>
</cp:coreProperties>
</file>